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47223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7E0CDE-53E5-4227-BCA4-23B26D6DCFF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822924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475440"/>
            <a:ext cx="822924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C2432D-A6BB-4F80-A67F-9F6B282EAF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47544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47544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A92731-95F9-49B4-A870-41FC4980EF9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51452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51452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47544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47544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475440"/>
            <a:ext cx="26496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C0C563-228B-4573-8943-58A15B73E49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514520"/>
            <a:ext cx="822924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Noto Sans CJK S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37A955-DDEA-4268-B284-F86C7CBBBE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822924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FC0072-D0C6-4C3A-967F-7C3690DC5D7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401580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514520"/>
            <a:ext cx="401580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5CAC5DA-D911-4F39-B65E-A6BD74457D5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359AD1-0E64-49AD-9573-98EDC7ADF3E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58120"/>
            <a:ext cx="8229240" cy="50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Noto Sans CJK S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57AF30-34BD-4AF2-BE55-34FA9158264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514520"/>
            <a:ext cx="401580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47544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37E9035-4ACD-444F-94DE-49778715CA6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4015800" cy="375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47544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01E110-FD2A-4F7D-AC79-4C710D24186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58120"/>
            <a:ext cx="822924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514520"/>
            <a:ext cx="401580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475440"/>
            <a:ext cx="8229240" cy="179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CD66C3-F3DD-4BA6-8C44-3989E5BBCD2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&lt;日期/时间&gt;</a:t>
            </a:r>
            <a:endParaRPr b="0" lang="en-US" sz="1200" spc="-1" strike="noStrike">
              <a:latin typeface="Noto Sans CJK SC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US" sz="1400" spc="-1" strike="noStrike">
                <a:latin typeface="Noto Sans CJK SC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Noto Sans CJK SC"/>
              </a:rPr>
              <a:t>&lt;页脚&gt;</a:t>
            </a:r>
            <a:endParaRPr b="0" lang="en-US" sz="1400" spc="-1" strike="noStrike">
              <a:latin typeface="Noto Sans CJK SC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6FF110D-AF3E-4026-BE72-652EBF998DFE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&lt;编号&gt;</a:t>
            </a:fld>
            <a:endParaRPr b="0" lang="en-US" sz="1200" spc="-1" strike="noStrike">
              <a:latin typeface="Noto Sans CJK S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1" descr="image.jpg"/>
          <p:cNvPicPr/>
          <p:nvPr/>
        </p:nvPicPr>
        <p:blipFill>
          <a:blip r:embed="rId1"/>
          <a:stretch/>
        </p:blipFill>
        <p:spPr>
          <a:xfrm>
            <a:off x="0" y="0"/>
            <a:ext cx="9132840" cy="6461280"/>
          </a:xfrm>
          <a:prstGeom prst="rect">
            <a:avLst/>
          </a:prstGeom>
          <a:ln w="0">
            <a:noFill/>
          </a:ln>
        </p:spPr>
      </p:pic>
      <p:pic>
        <p:nvPicPr>
          <p:cNvPr id="40" name="Picture 2" descr="image.jpg"/>
          <p:cNvPicPr/>
          <p:nvPr/>
        </p:nvPicPr>
        <p:blipFill>
          <a:blip r:embed="rId2"/>
          <a:stretch/>
        </p:blipFill>
        <p:spPr>
          <a:xfrm>
            <a:off x="727200" y="441720"/>
            <a:ext cx="7925760" cy="5498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            </a:schemeClr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LibreOfficeDev/7.3.1.3.0$Android_AARCH64 LibreOffice_project/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zh-CN</dc:language>
  <cp:lastModifiedBy>Steve Canny</cp:lastModifiedBy>
  <dcterms:modified xsi:type="dcterms:W3CDTF">2013-01-27T09:15:58Z</dcterms:modified>
  <cp:revision>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