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楚 小凝" initials="楚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10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9" Type="http://schemas.openxmlformats.org/officeDocument/2006/relationships/slideLayout" Target="../slideLayouts/slideLayout7.xml"/><Relationship Id="rId48" Type="http://schemas.openxmlformats.org/officeDocument/2006/relationships/tags" Target="../tags/tag109.xml"/><Relationship Id="rId47" Type="http://schemas.openxmlformats.org/officeDocument/2006/relationships/tags" Target="../tags/tag108.xml"/><Relationship Id="rId46" Type="http://schemas.openxmlformats.org/officeDocument/2006/relationships/tags" Target="../tags/tag107.xml"/><Relationship Id="rId45" Type="http://schemas.openxmlformats.org/officeDocument/2006/relationships/tags" Target="../tags/tag106.xml"/><Relationship Id="rId44" Type="http://schemas.openxmlformats.org/officeDocument/2006/relationships/tags" Target="../tags/tag105.xml"/><Relationship Id="rId43" Type="http://schemas.openxmlformats.org/officeDocument/2006/relationships/tags" Target="../tags/tag104.xml"/><Relationship Id="rId42" Type="http://schemas.openxmlformats.org/officeDocument/2006/relationships/tags" Target="../tags/tag103.xml"/><Relationship Id="rId41" Type="http://schemas.openxmlformats.org/officeDocument/2006/relationships/tags" Target="../tags/tag102.xml"/><Relationship Id="rId40" Type="http://schemas.openxmlformats.org/officeDocument/2006/relationships/tags" Target="../tags/tag101.xml"/><Relationship Id="rId4" Type="http://schemas.openxmlformats.org/officeDocument/2006/relationships/tags" Target="../tags/tag65.xml"/><Relationship Id="rId39" Type="http://schemas.openxmlformats.org/officeDocument/2006/relationships/tags" Target="../tags/tag100.xml"/><Relationship Id="rId38" Type="http://schemas.openxmlformats.org/officeDocument/2006/relationships/tags" Target="../tags/tag99.xml"/><Relationship Id="rId37" Type="http://schemas.openxmlformats.org/officeDocument/2006/relationships/tags" Target="../tags/tag98.xml"/><Relationship Id="rId36" Type="http://schemas.openxmlformats.org/officeDocument/2006/relationships/tags" Target="../tags/tag97.xml"/><Relationship Id="rId35" Type="http://schemas.openxmlformats.org/officeDocument/2006/relationships/tags" Target="../tags/tag96.xml"/><Relationship Id="rId34" Type="http://schemas.openxmlformats.org/officeDocument/2006/relationships/tags" Target="../tags/tag95.xml"/><Relationship Id="rId33" Type="http://schemas.openxmlformats.org/officeDocument/2006/relationships/tags" Target="../tags/tag94.xml"/><Relationship Id="rId32" Type="http://schemas.openxmlformats.org/officeDocument/2006/relationships/tags" Target="../tags/tag93.xml"/><Relationship Id="rId31" Type="http://schemas.openxmlformats.org/officeDocument/2006/relationships/tags" Target="../tags/tag92.xml"/><Relationship Id="rId30" Type="http://schemas.openxmlformats.org/officeDocument/2006/relationships/tags" Target="../tags/tag91.xml"/><Relationship Id="rId3" Type="http://schemas.openxmlformats.org/officeDocument/2006/relationships/tags" Target="../tags/tag64.xml"/><Relationship Id="rId29" Type="http://schemas.openxmlformats.org/officeDocument/2006/relationships/tags" Target="../tags/tag90.xml"/><Relationship Id="rId28" Type="http://schemas.openxmlformats.org/officeDocument/2006/relationships/tags" Target="../tags/tag89.xml"/><Relationship Id="rId27" Type="http://schemas.openxmlformats.org/officeDocument/2006/relationships/tags" Target="../tags/tag88.xml"/><Relationship Id="rId26" Type="http://schemas.openxmlformats.org/officeDocument/2006/relationships/tags" Target="../tags/tag87.xml"/><Relationship Id="rId25" Type="http://schemas.openxmlformats.org/officeDocument/2006/relationships/tags" Target="../tags/tag86.xml"/><Relationship Id="rId24" Type="http://schemas.openxmlformats.org/officeDocument/2006/relationships/tags" Target="../tags/tag85.xml"/><Relationship Id="rId23" Type="http://schemas.openxmlformats.org/officeDocument/2006/relationships/tags" Target="../tags/tag84.xml"/><Relationship Id="rId22" Type="http://schemas.openxmlformats.org/officeDocument/2006/relationships/tags" Target="../tags/tag83.xml"/><Relationship Id="rId21" Type="http://schemas.openxmlformats.org/officeDocument/2006/relationships/tags" Target="../tags/tag82.xml"/><Relationship Id="rId20" Type="http://schemas.openxmlformats.org/officeDocument/2006/relationships/tags" Target="../tags/tag81.xml"/><Relationship Id="rId2" Type="http://schemas.openxmlformats.org/officeDocument/2006/relationships/image" Target="../media/image1.png"/><Relationship Id="rId19" Type="http://schemas.openxmlformats.org/officeDocument/2006/relationships/tags" Target="../tags/tag80.xml"/><Relationship Id="rId18" Type="http://schemas.openxmlformats.org/officeDocument/2006/relationships/tags" Target="../tags/tag79.xml"/><Relationship Id="rId17" Type="http://schemas.openxmlformats.org/officeDocument/2006/relationships/tags" Target="../tags/tag78.xml"/><Relationship Id="rId16" Type="http://schemas.openxmlformats.org/officeDocument/2006/relationships/tags" Target="../tags/tag77.xml"/><Relationship Id="rId15" Type="http://schemas.openxmlformats.org/officeDocument/2006/relationships/tags" Target="../tags/tag76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0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alphaModFix amt="26000"/>
          </a:blip>
          <a:srcRect l="32336" t="23308" r="17754" b="10957"/>
          <a:stretch>
            <a:fillRect/>
          </a:stretch>
        </p:blipFill>
        <p:spPr>
          <a:xfrm>
            <a:off x="0" y="11430"/>
            <a:ext cx="12192000" cy="6858000"/>
          </a:xfrm>
          <a:prstGeom prst="rect">
            <a:avLst/>
          </a:prstGeom>
          <a:ln>
            <a:noFill/>
          </a:ln>
        </p:spPr>
      </p:pic>
      <p:sp>
        <p:nvSpPr>
          <p:cNvPr id="14" name="矩形 13"/>
          <p:cNvSpPr/>
          <p:nvPr/>
        </p:nvSpPr>
        <p:spPr>
          <a:xfrm>
            <a:off x="0" y="0"/>
            <a:ext cx="12351657" cy="6858000"/>
          </a:xfrm>
          <a:prstGeom prst="rect">
            <a:avLst/>
          </a:prstGeom>
          <a:solidFill>
            <a:srgbClr val="E9EF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Object 1013"/>
          <p:cNvSpPr txBox="1"/>
          <p:nvPr>
            <p:custDataLst>
              <p:tags r:id="rId3"/>
            </p:custDataLst>
          </p:nvPr>
        </p:nvSpPr>
        <p:spPr>
          <a:xfrm>
            <a:off x="215016" y="105702"/>
            <a:ext cx="3460750" cy="64516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sz="3600" b="1" dirty="0">
                <a:solidFill>
                  <a:schemeClr val="accent1">
                    <a:lumMod val="50000"/>
                  </a:schemeClr>
                </a:solidFill>
                <a:latin typeface="方正清刻本悦宋简体" panose="02000000000000000000" charset="-122"/>
                <a:ea typeface="方正清刻本悦宋简体" panose="02000000000000000000" charset="-122"/>
                <a:cs typeface="汉仪雪君体简" panose="02010604000101010101" charset="-122"/>
                <a:sym typeface="+mn-ea"/>
              </a:rPr>
              <a:t>组织架构</a:t>
            </a:r>
            <a:endParaRPr lang="zh-CN" sz="3600" b="1" dirty="0">
              <a:solidFill>
                <a:schemeClr val="accent1">
                  <a:lumMod val="50000"/>
                </a:schemeClr>
              </a:solidFill>
              <a:latin typeface="方正清刻本悦宋简体" panose="02000000000000000000" charset="-122"/>
              <a:ea typeface="方正清刻本悦宋简体" panose="02000000000000000000" charset="-122"/>
              <a:cs typeface="汉仪雪君体简" panose="02010604000101010101" charset="-122"/>
              <a:sym typeface="+mn-ea"/>
            </a:endParaRPr>
          </a:p>
        </p:txBody>
      </p:sp>
      <p:cxnSp>
        <p:nvCxnSpPr>
          <p:cNvPr id="95" name="直接连接符 94"/>
          <p:cNvCxnSpPr/>
          <p:nvPr>
            <p:custDataLst>
              <p:tags r:id="rId4"/>
            </p:custDataLst>
          </p:nvPr>
        </p:nvCxnSpPr>
        <p:spPr>
          <a:xfrm>
            <a:off x="334645" y="701675"/>
            <a:ext cx="2780665" cy="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0"/>
                  </a:schemeClr>
                </a:gs>
                <a:gs pos="100000">
                  <a:srgbClr val="000000">
                    <a:alpha val="0"/>
                  </a:srgbClr>
                </a:gs>
              </a:gsLst>
              <a:lin ang="2112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 12"/>
          <p:cNvSpPr/>
          <p:nvPr>
            <p:custDataLst>
              <p:tags r:id="rId5"/>
            </p:custDataLst>
          </p:nvPr>
        </p:nvSpPr>
        <p:spPr>
          <a:xfrm>
            <a:off x="40195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业务一部 </a:t>
            </a:r>
            <a:endParaRPr lang="zh-CN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 12"/>
          <p:cNvSpPr/>
          <p:nvPr>
            <p:custDataLst>
              <p:tags r:id="rId6"/>
            </p:custDataLst>
          </p:nvPr>
        </p:nvSpPr>
        <p:spPr>
          <a:xfrm>
            <a:off x="65913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业务二部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 12"/>
          <p:cNvSpPr/>
          <p:nvPr>
            <p:custDataLst>
              <p:tags r:id="rId7"/>
            </p:custDataLst>
          </p:nvPr>
        </p:nvSpPr>
        <p:spPr>
          <a:xfrm>
            <a:off x="91630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业务三部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 12"/>
          <p:cNvSpPr/>
          <p:nvPr>
            <p:custDataLst>
              <p:tags r:id="rId8"/>
            </p:custDataLst>
          </p:nvPr>
        </p:nvSpPr>
        <p:spPr>
          <a:xfrm>
            <a:off x="117348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000" b="1">
                <a:solidFill>
                  <a:srgbClr val="FFFFFF"/>
                </a:solidFill>
                <a:latin typeface="+mn-ea"/>
              </a:rPr>
              <a:t>业</a:t>
            </a: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务四部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 12"/>
          <p:cNvSpPr/>
          <p:nvPr>
            <p:custDataLst>
              <p:tags r:id="rId9"/>
            </p:custDataLst>
          </p:nvPr>
        </p:nvSpPr>
        <p:spPr>
          <a:xfrm>
            <a:off x="143065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业务五部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 12"/>
          <p:cNvSpPr/>
          <p:nvPr>
            <p:custDataLst>
              <p:tags r:id="rId10"/>
            </p:custDataLst>
          </p:nvPr>
        </p:nvSpPr>
        <p:spPr>
          <a:xfrm>
            <a:off x="169354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内 务 科 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 12"/>
          <p:cNvSpPr/>
          <p:nvPr>
            <p:custDataLst>
              <p:tags r:id="rId11"/>
            </p:custDataLst>
          </p:nvPr>
        </p:nvSpPr>
        <p:spPr>
          <a:xfrm>
            <a:off x="272161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开发部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 12"/>
          <p:cNvSpPr/>
          <p:nvPr>
            <p:custDataLst>
              <p:tags r:id="rId12"/>
            </p:custDataLst>
          </p:nvPr>
        </p:nvSpPr>
        <p:spPr>
          <a:xfrm>
            <a:off x="297878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000" b="1">
                <a:solidFill>
                  <a:srgbClr val="FFFFFF"/>
                </a:solidFill>
                <a:latin typeface="+mn-ea"/>
              </a:rPr>
              <a:t>釉</a:t>
            </a: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料总工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 12"/>
          <p:cNvSpPr/>
          <p:nvPr>
            <p:custDataLst>
              <p:tags r:id="rId13"/>
            </p:custDataLst>
          </p:nvPr>
        </p:nvSpPr>
        <p:spPr>
          <a:xfrm>
            <a:off x="429006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化验室</a:t>
            </a:r>
            <a:r>
              <a:rPr lang="en-US" altLang="zh-CN" sz="1000" b="1">
                <a:solidFill>
                  <a:srgbClr val="FFFFFF"/>
                </a:solidFill>
                <a:latin typeface="+mn-ea"/>
              </a:rPr>
              <a:t> 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 12"/>
          <p:cNvSpPr/>
          <p:nvPr>
            <p:custDataLst>
              <p:tags r:id="rId14"/>
            </p:custDataLst>
          </p:nvPr>
        </p:nvSpPr>
        <p:spPr>
          <a:xfrm>
            <a:off x="618998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仓储部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 12"/>
          <p:cNvSpPr/>
          <p:nvPr>
            <p:custDataLst>
              <p:tags r:id="rId15"/>
            </p:custDataLst>
          </p:nvPr>
        </p:nvSpPr>
        <p:spPr>
          <a:xfrm>
            <a:off x="701548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过程质量</a:t>
            </a:r>
            <a:endParaRPr lang="zh-CN" sz="10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30" name=" 12"/>
          <p:cNvSpPr/>
          <p:nvPr>
            <p:custDataLst>
              <p:tags r:id="rId16"/>
            </p:custDataLst>
          </p:nvPr>
        </p:nvSpPr>
        <p:spPr>
          <a:xfrm>
            <a:off x="901001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三 分  厂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 12"/>
          <p:cNvSpPr/>
          <p:nvPr>
            <p:custDataLst>
              <p:tags r:id="rId17"/>
            </p:custDataLst>
          </p:nvPr>
        </p:nvSpPr>
        <p:spPr>
          <a:xfrm>
            <a:off x="1111250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采购部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 12"/>
          <p:cNvSpPr/>
          <p:nvPr>
            <p:custDataLst>
              <p:tags r:id="rId18"/>
            </p:custDataLst>
          </p:nvPr>
        </p:nvSpPr>
        <p:spPr>
          <a:xfrm>
            <a:off x="5366385" y="215900"/>
            <a:ext cx="1819910" cy="23939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董事长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 12"/>
          <p:cNvSpPr/>
          <p:nvPr>
            <p:custDataLst>
              <p:tags r:id="rId19"/>
            </p:custDataLst>
          </p:nvPr>
        </p:nvSpPr>
        <p:spPr>
          <a:xfrm>
            <a:off x="670560" y="1109980"/>
            <a:ext cx="1490980" cy="238760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副总经理</a:t>
            </a:r>
            <a:endParaRPr lang="zh-CN" altLang="en-US" sz="12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55" name=" 12"/>
          <p:cNvSpPr/>
          <p:nvPr>
            <p:custDataLst>
              <p:tags r:id="rId20"/>
            </p:custDataLst>
          </p:nvPr>
        </p:nvSpPr>
        <p:spPr>
          <a:xfrm>
            <a:off x="2835910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研发中心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57" name=" 12"/>
          <p:cNvSpPr/>
          <p:nvPr>
            <p:custDataLst>
              <p:tags r:id="rId21"/>
            </p:custDataLst>
          </p:nvPr>
        </p:nvSpPr>
        <p:spPr>
          <a:xfrm>
            <a:off x="5366385" y="582295"/>
            <a:ext cx="1819910" cy="23939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总经理</a:t>
            </a:r>
            <a:endParaRPr lang="zh-CN" sz="12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40" name="左中括号 39"/>
          <p:cNvSpPr/>
          <p:nvPr/>
        </p:nvSpPr>
        <p:spPr>
          <a:xfrm>
            <a:off x="215265" y="1598295"/>
            <a:ext cx="29654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左中括号 58"/>
          <p:cNvSpPr/>
          <p:nvPr>
            <p:custDataLst>
              <p:tags r:id="rId22"/>
            </p:custDataLst>
          </p:nvPr>
        </p:nvSpPr>
        <p:spPr>
          <a:xfrm flipH="1">
            <a:off x="2161540" y="1598295"/>
            <a:ext cx="26098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 12"/>
          <p:cNvSpPr/>
          <p:nvPr>
            <p:custDataLst>
              <p:tags r:id="rId23"/>
            </p:custDataLst>
          </p:nvPr>
        </p:nvSpPr>
        <p:spPr>
          <a:xfrm>
            <a:off x="922020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营销中心</a:t>
            </a:r>
            <a:endParaRPr lang="zh-CN" altLang="en-US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63" name=" 12"/>
          <p:cNvSpPr/>
          <p:nvPr>
            <p:custDataLst>
              <p:tags r:id="rId24"/>
            </p:custDataLst>
          </p:nvPr>
        </p:nvSpPr>
        <p:spPr>
          <a:xfrm>
            <a:off x="5192395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总经办</a:t>
            </a:r>
            <a:endParaRPr lang="zh-CN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 12"/>
          <p:cNvSpPr/>
          <p:nvPr>
            <p:custDataLst>
              <p:tags r:id="rId25"/>
            </p:custDataLst>
          </p:nvPr>
        </p:nvSpPr>
        <p:spPr>
          <a:xfrm>
            <a:off x="6102350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+mn-ea"/>
              </a:rPr>
              <a:t>财</a:t>
            </a: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务中心</a:t>
            </a:r>
            <a:endParaRPr lang="zh-CN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65" name=" 12"/>
          <p:cNvSpPr/>
          <p:nvPr>
            <p:custDataLst>
              <p:tags r:id="rId26"/>
            </p:custDataLst>
          </p:nvPr>
        </p:nvSpPr>
        <p:spPr>
          <a:xfrm>
            <a:off x="7112635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质管部</a:t>
            </a:r>
            <a:endParaRPr lang="zh-CN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 12"/>
          <p:cNvSpPr/>
          <p:nvPr>
            <p:custDataLst>
              <p:tags r:id="rId27"/>
            </p:custDataLst>
          </p:nvPr>
        </p:nvSpPr>
        <p:spPr>
          <a:xfrm>
            <a:off x="8932545" y="1673860"/>
            <a:ext cx="348615" cy="155384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生管中心</a:t>
            </a:r>
            <a:endParaRPr lang="zh-CN" sz="1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 12"/>
          <p:cNvSpPr/>
          <p:nvPr>
            <p:custDataLst>
              <p:tags r:id="rId28"/>
            </p:custDataLst>
          </p:nvPr>
        </p:nvSpPr>
        <p:spPr>
          <a:xfrm>
            <a:off x="2931160" y="1109980"/>
            <a:ext cx="1490980" cy="238760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副总经理</a:t>
            </a:r>
            <a:endParaRPr lang="zh-CN" altLang="en-US" sz="12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52" name="左中括号 51"/>
          <p:cNvSpPr/>
          <p:nvPr>
            <p:custDataLst>
              <p:tags r:id="rId29"/>
            </p:custDataLst>
          </p:nvPr>
        </p:nvSpPr>
        <p:spPr>
          <a:xfrm flipH="1">
            <a:off x="4775835" y="1598295"/>
            <a:ext cx="26098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 12"/>
          <p:cNvSpPr/>
          <p:nvPr>
            <p:custDataLst>
              <p:tags r:id="rId30"/>
            </p:custDataLst>
          </p:nvPr>
        </p:nvSpPr>
        <p:spPr>
          <a:xfrm>
            <a:off x="519239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人事行政部</a:t>
            </a:r>
            <a:endParaRPr lang="zh-CN" altLang="en-US" sz="9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66" name=" 12"/>
          <p:cNvSpPr/>
          <p:nvPr>
            <p:custDataLst>
              <p:tags r:id="rId31"/>
            </p:custDataLst>
          </p:nvPr>
        </p:nvSpPr>
        <p:spPr>
          <a:xfrm>
            <a:off x="8180705" y="1109980"/>
            <a:ext cx="1490980" cy="238760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副总经理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7" name=" 12"/>
          <p:cNvSpPr/>
          <p:nvPr>
            <p:custDataLst>
              <p:tags r:id="rId32"/>
            </p:custDataLst>
          </p:nvPr>
        </p:nvSpPr>
        <p:spPr>
          <a:xfrm>
            <a:off x="10359390" y="1109980"/>
            <a:ext cx="1490980" cy="238760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副总经理</a:t>
            </a:r>
            <a:endParaRPr lang="zh-CN" altLang="en-US" sz="1200" b="1">
              <a:solidFill>
                <a:srgbClr val="FFFFFF"/>
              </a:solidFill>
              <a:latin typeface="+mn-ea"/>
            </a:endParaRPr>
          </a:p>
        </p:txBody>
      </p:sp>
      <p:cxnSp>
        <p:nvCxnSpPr>
          <p:cNvPr id="99" name="肘形连接符 98"/>
          <p:cNvCxnSpPr>
            <a:stCxn id="57" idx="2"/>
            <a:endCxn id="44" idx="0"/>
          </p:cNvCxnSpPr>
          <p:nvPr/>
        </p:nvCxnSpPr>
        <p:spPr>
          <a:xfrm rot="5400000" flipV="1">
            <a:off x="5850573" y="1247458"/>
            <a:ext cx="852170" cy="635"/>
          </a:xfrm>
          <a:prstGeom prst="bentConnector3">
            <a:avLst>
              <a:gd name="adj1" fmla="val 49963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0" name="肘形连接符 99"/>
          <p:cNvCxnSpPr>
            <a:stCxn id="57" idx="2"/>
            <a:endCxn id="63" idx="0"/>
          </p:cNvCxnSpPr>
          <p:nvPr>
            <p:custDataLst>
              <p:tags r:id="rId33"/>
            </p:custDataLst>
          </p:nvPr>
        </p:nvCxnSpPr>
        <p:spPr>
          <a:xfrm rot="5400000">
            <a:off x="5395595" y="793115"/>
            <a:ext cx="852170" cy="90932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1" name="肘形连接符 100"/>
          <p:cNvCxnSpPr>
            <a:stCxn id="57" idx="2"/>
            <a:endCxn id="65" idx="0"/>
          </p:cNvCxnSpPr>
          <p:nvPr>
            <p:custDataLst>
              <p:tags r:id="rId34"/>
            </p:custDataLst>
          </p:nvPr>
        </p:nvCxnSpPr>
        <p:spPr>
          <a:xfrm rot="5400000" flipV="1">
            <a:off x="6355715" y="742315"/>
            <a:ext cx="852170" cy="101092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2" name="肘形连接符 101"/>
          <p:cNvCxnSpPr>
            <a:stCxn id="57" idx="2"/>
            <a:endCxn id="66" idx="0"/>
          </p:cNvCxnSpPr>
          <p:nvPr>
            <p:custDataLst>
              <p:tags r:id="rId35"/>
            </p:custDataLst>
          </p:nvPr>
        </p:nvCxnSpPr>
        <p:spPr>
          <a:xfrm rot="5400000" flipV="1">
            <a:off x="7456805" y="-359410"/>
            <a:ext cx="288290" cy="2649855"/>
          </a:xfrm>
          <a:prstGeom prst="bentConnector3">
            <a:avLst>
              <a:gd name="adj1" fmla="val 4989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3" name="肘形连接符 102"/>
          <p:cNvCxnSpPr>
            <a:stCxn id="57" idx="2"/>
            <a:endCxn id="67" idx="0"/>
          </p:cNvCxnSpPr>
          <p:nvPr>
            <p:custDataLst>
              <p:tags r:id="rId36"/>
            </p:custDataLst>
          </p:nvPr>
        </p:nvCxnSpPr>
        <p:spPr>
          <a:xfrm rot="5400000" flipV="1">
            <a:off x="8546465" y="-1448435"/>
            <a:ext cx="288290" cy="482854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4" name="肘形连接符 103"/>
          <p:cNvCxnSpPr>
            <a:stCxn id="57" idx="2"/>
            <a:endCxn id="51" idx="0"/>
          </p:cNvCxnSpPr>
          <p:nvPr>
            <p:custDataLst>
              <p:tags r:id="rId37"/>
            </p:custDataLst>
          </p:nvPr>
        </p:nvCxnSpPr>
        <p:spPr>
          <a:xfrm rot="5400000">
            <a:off x="4832350" y="-334010"/>
            <a:ext cx="288290" cy="259969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cxnSp>
        <p:nvCxnSpPr>
          <p:cNvPr id="105" name="肘形连接符 104"/>
          <p:cNvCxnSpPr>
            <a:stCxn id="57" idx="2"/>
            <a:endCxn id="37" idx="0"/>
          </p:cNvCxnSpPr>
          <p:nvPr>
            <p:custDataLst>
              <p:tags r:id="rId38"/>
            </p:custDataLst>
          </p:nvPr>
        </p:nvCxnSpPr>
        <p:spPr>
          <a:xfrm rot="5400000">
            <a:off x="3702050" y="-1464310"/>
            <a:ext cx="288290" cy="486029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  <p:sp>
        <p:nvSpPr>
          <p:cNvPr id="106" name="左中括号 105"/>
          <p:cNvSpPr/>
          <p:nvPr>
            <p:custDataLst>
              <p:tags r:id="rId39"/>
            </p:custDataLst>
          </p:nvPr>
        </p:nvSpPr>
        <p:spPr>
          <a:xfrm flipH="1">
            <a:off x="7257415" y="1598295"/>
            <a:ext cx="26098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7" name="左中括号 106"/>
          <p:cNvSpPr/>
          <p:nvPr>
            <p:custDataLst>
              <p:tags r:id="rId40"/>
            </p:custDataLst>
          </p:nvPr>
        </p:nvSpPr>
        <p:spPr>
          <a:xfrm flipH="1">
            <a:off x="10346690" y="1536065"/>
            <a:ext cx="26098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8" name="左中括号 107"/>
          <p:cNvSpPr/>
          <p:nvPr>
            <p:custDataLst>
              <p:tags r:id="rId41"/>
            </p:custDataLst>
          </p:nvPr>
        </p:nvSpPr>
        <p:spPr>
          <a:xfrm flipH="1">
            <a:off x="11541760" y="1536065"/>
            <a:ext cx="260985" cy="5120005"/>
          </a:xfrm>
          <a:prstGeom prst="leftBracket">
            <a:avLst/>
          </a:prstGeom>
          <a:ln w="12700" cap="flat" cmpd="sng" algn="ctr">
            <a:solidFill>
              <a:schemeClr val="accent4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9" name=" 12"/>
          <p:cNvSpPr/>
          <p:nvPr>
            <p:custDataLst>
              <p:tags r:id="rId42"/>
            </p:custDataLst>
          </p:nvPr>
        </p:nvSpPr>
        <p:spPr>
          <a:xfrm>
            <a:off x="8715375" y="5287645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技术科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 12"/>
          <p:cNvSpPr/>
          <p:nvPr>
            <p:custDataLst>
              <p:tags r:id="rId43"/>
            </p:custDataLst>
          </p:nvPr>
        </p:nvSpPr>
        <p:spPr>
          <a:xfrm>
            <a:off x="8972550" y="5287645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各车间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1" name=" 12"/>
          <p:cNvSpPr/>
          <p:nvPr>
            <p:custDataLst>
              <p:tags r:id="rId44"/>
            </p:custDataLst>
          </p:nvPr>
        </p:nvSpPr>
        <p:spPr>
          <a:xfrm>
            <a:off x="9414510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体系办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3" name=" 12"/>
          <p:cNvSpPr/>
          <p:nvPr>
            <p:custDataLst>
              <p:tags r:id="rId45"/>
            </p:custDataLst>
          </p:nvPr>
        </p:nvSpPr>
        <p:spPr>
          <a:xfrm>
            <a:off x="9275445" y="5287645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制釉车间</a:t>
            </a:r>
            <a:endParaRPr lang="zh-CN" sz="1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4" name=" 12"/>
          <p:cNvSpPr/>
          <p:nvPr>
            <p:custDataLst>
              <p:tags r:id="rId46"/>
            </p:custDataLst>
          </p:nvPr>
        </p:nvSpPr>
        <p:spPr>
          <a:xfrm>
            <a:off x="675830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检包车间</a:t>
            </a:r>
            <a:endParaRPr lang="zh-CN" sz="1000" b="1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15" name=" 12"/>
          <p:cNvSpPr/>
          <p:nvPr>
            <p:custDataLst>
              <p:tags r:id="rId47"/>
            </p:custDataLst>
          </p:nvPr>
        </p:nvSpPr>
        <p:spPr>
          <a:xfrm>
            <a:off x="9532620" y="5287645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制模车间</a:t>
            </a:r>
            <a:r>
              <a:rPr lang="en-US" altLang="zh-CN" sz="1000" b="1">
                <a:solidFill>
                  <a:srgbClr val="FFFFFF"/>
                </a:solidFill>
                <a:latin typeface="+mn-ea"/>
              </a:rPr>
              <a:t> </a:t>
            </a:r>
            <a:endParaRPr lang="zh-CN" altLang="en-US" sz="1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6" name=" 12"/>
          <p:cNvSpPr/>
          <p:nvPr>
            <p:custDataLst>
              <p:tags r:id="rId48"/>
            </p:custDataLst>
          </p:nvPr>
        </p:nvSpPr>
        <p:spPr>
          <a:xfrm>
            <a:off x="7248525" y="3531870"/>
            <a:ext cx="257175" cy="1368425"/>
          </a:xfrm>
          <a:prstGeom prst="rect">
            <a:avLst/>
          </a:prstGeom>
        </p:spPr>
        <p:style>
          <a:lnRef idx="2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eaVert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sz="1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终检质量</a:t>
            </a:r>
            <a:endParaRPr lang="zh-CN" sz="1000" b="1">
              <a:solidFill>
                <a:srgbClr val="FFFFFF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commondata" val="eyJoZGlkIjoiNzEwMDA5YzVmNDcyMDdkNDAwMjZlNmJiYzFjNTU3MWMifQ==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WPS 演示</Application>
  <PresentationFormat>宽屏</PresentationFormat>
  <Paragraphs>68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方正清刻本悦宋简体</vt:lpstr>
      <vt:lpstr>汉仪雪君体简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Jason</cp:lastModifiedBy>
  <cp:revision>157</cp:revision>
  <dcterms:created xsi:type="dcterms:W3CDTF">2019-06-19T02:08:00Z</dcterms:created>
  <dcterms:modified xsi:type="dcterms:W3CDTF">2024-09-14T01:23:18Z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>18752B5CAB1648859F5559442CA99DDA_11</vt:lpwstr>
  </property>
</Properties>
</file>